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03/03/2019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851277" y="2310040"/>
            <a:ext cx="1873885" cy="2393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Inscripción a actividades extraescolares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 de datos de inscritos en el q8 en extraescolares, proporcionada por Centro de Computo Administrativo.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 de  Inscripción</a:t>
            </a:r>
            <a:endParaRPr lang="es-MX" sz="12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215500" y="2022943"/>
            <a:ext cx="1120820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549536" y="1333528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(áreas deportivas y culturales), material deportivo, vestuarios, uniformes, equipo computo, papelería, mobiliario, recurso humano 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243144" y="1059757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549536" y="2682287"/>
            <a:ext cx="4324328" cy="2282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Planificación y propuesta de instructores y horarios (subdirección) 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de matriz de grupos a ofrecer y horarios</a:t>
            </a: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Difusión a través de página oficial y Redes Social de ITH.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 de inscripciones a través del sistema.</a:t>
            </a: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final de curso por disciplina en sistema (formato Registro de participantes y por grupo Q8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de actas complementarias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197777" y="2394320"/>
            <a:ext cx="1027845" cy="335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498018" y="5402475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90% de los estudiantes  de nuevo ingreso, deberán cursar 2 actividades extraescolar en su primer año escolar (Estudiantes de NI / total inscritos en una actividad extraescolar)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5120847" y="5128704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356747" y="1842303"/>
            <a:ext cx="1873885" cy="2716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 de extraescolares de grupos a ofrecer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Formato de Registro de  Participantes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Actas </a:t>
            </a: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calificaciones Q8</a:t>
            </a:r>
            <a:endParaRPr lang="es-MX" sz="1200" dirty="0" smtClean="0">
              <a:solidFill>
                <a:schemeClr val="tx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Emisión de acta complementaria y entrega al departamento del servicios escolares.</a:t>
            </a: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200" dirty="0">
              <a:solidFill>
                <a:schemeClr val="tx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831864" y="1502044"/>
            <a:ext cx="923650" cy="335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74812" y="5368815"/>
            <a:ext cx="2989805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alta de grupos a ofrecer a los alumnos.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Disponibilidad de espacios.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exista presupuesto para contratar promotores.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28847" y="5132900"/>
            <a:ext cx="3048945" cy="15162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Avance reticular del estudiante, ya que de no cumplir con los lineamientos de los planes de estudio para la formación y desarrollo de competencias,  no podrá  realizar su servicio social, por falta de crédito complementario ( 2 extraescolares).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4842239" y="2371752"/>
            <a:ext cx="138664" cy="31053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>
            <a:off x="4842239" y="4964427"/>
            <a:ext cx="111896" cy="40438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8040577" y="3599822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2750921" y="3616718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4" name="Documento 33"/>
          <p:cNvSpPr/>
          <p:nvPr/>
        </p:nvSpPr>
        <p:spPr>
          <a:xfrm>
            <a:off x="10921709" y="4246525"/>
            <a:ext cx="817882" cy="540053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>
                <a:latin typeface="Arial Narrow" panose="020B0606020202030204" pitchFamily="34" charset="0"/>
              </a:rPr>
              <a:t>ITH-VI-PO-003-01</a:t>
            </a:r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412008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13 / febrero / 2019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428209" y="539398"/>
            <a:ext cx="25683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Ing. </a:t>
            </a:r>
            <a:r>
              <a:rPr lang="es-MX" sz="1000" b="1" dirty="0" err="1" smtClean="0">
                <a:latin typeface="Arial Narrow" panose="020B0606020202030204" pitchFamily="34" charset="0"/>
              </a:rPr>
              <a:t>Lorenia</a:t>
            </a:r>
            <a:r>
              <a:rPr lang="es-MX" sz="1000" b="1" dirty="0" smtClean="0">
                <a:latin typeface="Arial Narrow" panose="020B0606020202030204" pitchFamily="34" charset="0"/>
              </a:rPr>
              <a:t> Acosta Beltrán</a:t>
            </a: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de Actividades Extraescolares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6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</a:t>
            </a: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ACTIVIDADES EXTRAESCOLARES</a:t>
            </a:r>
            <a:endParaRPr lang="es-ES" sz="1800" b="1" strike="noStrike" spc="-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PROCEDIMIENTO INSCRIPCIÓN </a:t>
            </a: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A EXTRAESCOLARES</a:t>
            </a:r>
            <a:endParaRPr lang="es-ES" b="1" spc="-1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32302</TotalTime>
  <Words>273</Words>
  <Application>Microsoft Office PowerPoint</Application>
  <PresentationFormat>Panorámica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karla enriquez</cp:lastModifiedBy>
  <cp:revision>38</cp:revision>
  <cp:lastPrinted>2019-02-28T17:37:00Z</cp:lastPrinted>
  <dcterms:created xsi:type="dcterms:W3CDTF">2017-10-05T18:52:50Z</dcterms:created>
  <dcterms:modified xsi:type="dcterms:W3CDTF">2019-03-04T03:24:43Z</dcterms:modified>
</cp:coreProperties>
</file>